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9" r:id="rId5"/>
    <p:sldId id="281" r:id="rId6"/>
    <p:sldId id="282" r:id="rId7"/>
    <p:sldId id="285" r:id="rId8"/>
    <p:sldId id="286" r:id="rId9"/>
    <p:sldId id="287" r:id="rId10"/>
    <p:sldId id="270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7D9"/>
    <a:srgbClr val="FCE5C6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54287072-49B8-4801-AE7F-82160F52C9FA}"/>
    <pc:docChg chg="undo custSel addSld delSld modSld replTag delTag">
      <pc:chgData name="Mel Houseman" userId="7d6e233f-1289-4a6a-9205-ee3f8642932a" providerId="ADAL" clId="{54287072-49B8-4801-AE7F-82160F52C9FA}" dt="2022-12-09T14:57:49.957" v="632"/>
      <pc:docMkLst>
        <pc:docMk/>
      </pc:docMkLst>
      <pc:sldChg chg="del replTag delTag">
        <pc:chgData name="Mel Houseman" userId="7d6e233f-1289-4a6a-9205-ee3f8642932a" providerId="ADAL" clId="{54287072-49B8-4801-AE7F-82160F52C9FA}" dt="2022-12-09T14:23:31.860" v="26" actId="47"/>
        <pc:sldMkLst>
          <pc:docMk/>
          <pc:sldMk cId="3349779659" sldId="264"/>
        </pc:sldMkLst>
      </pc:sldChg>
      <pc:sldChg chg="modSp del mod replTag delTag">
        <pc:chgData name="Mel Houseman" userId="7d6e233f-1289-4a6a-9205-ee3f8642932a" providerId="ADAL" clId="{54287072-49B8-4801-AE7F-82160F52C9FA}" dt="2022-12-09T14:24:23.160" v="70" actId="47"/>
        <pc:sldMkLst>
          <pc:docMk/>
          <pc:sldMk cId="3282449821" sldId="265"/>
        </pc:sldMkLst>
        <pc:spChg chg="mod">
          <ac:chgData name="Mel Houseman" userId="7d6e233f-1289-4a6a-9205-ee3f8642932a" providerId="ADAL" clId="{54287072-49B8-4801-AE7F-82160F52C9FA}" dt="2022-12-09T14:23:40.353" v="33" actId="21"/>
          <ac:spMkLst>
            <pc:docMk/>
            <pc:sldMk cId="3282449821" sldId="265"/>
            <ac:spMk id="5" creationId="{B0408655-3607-221D-CA9E-736FEB36E655}"/>
          </ac:spMkLst>
        </pc:spChg>
      </pc:sldChg>
      <pc:sldChg chg="modSp del mod replTag delTag">
        <pc:chgData name="Mel Houseman" userId="7d6e233f-1289-4a6a-9205-ee3f8642932a" providerId="ADAL" clId="{54287072-49B8-4801-AE7F-82160F52C9FA}" dt="2022-12-09T14:26:13.413" v="148" actId="47"/>
        <pc:sldMkLst>
          <pc:docMk/>
          <pc:sldMk cId="2981958359" sldId="266"/>
        </pc:sldMkLst>
        <pc:spChg chg="mod">
          <ac:chgData name="Mel Houseman" userId="7d6e233f-1289-4a6a-9205-ee3f8642932a" providerId="ADAL" clId="{54287072-49B8-4801-AE7F-82160F52C9FA}" dt="2022-12-09T14:25:27.042" v="113" actId="21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54287072-49B8-4801-AE7F-82160F52C9FA}" dt="2022-12-09T14:25:32.897" v="123" actId="21"/>
          <ac:spMkLst>
            <pc:docMk/>
            <pc:sldMk cId="2981958359" sldId="266"/>
            <ac:spMk id="3" creationId="{3301EC55-8B1A-448D-9867-33F7F6822F75}"/>
          </ac:spMkLst>
        </pc:spChg>
      </pc:sldChg>
      <pc:sldChg chg="delSp modSp del mod replTag delTag">
        <pc:chgData name="Mel Houseman" userId="7d6e233f-1289-4a6a-9205-ee3f8642932a" providerId="ADAL" clId="{54287072-49B8-4801-AE7F-82160F52C9FA}" dt="2022-12-09T14:27:21.028" v="188" actId="47"/>
        <pc:sldMkLst>
          <pc:docMk/>
          <pc:sldMk cId="1148643050" sldId="267"/>
        </pc:sldMkLst>
        <pc:spChg chg="mod">
          <ac:chgData name="Mel Houseman" userId="7d6e233f-1289-4a6a-9205-ee3f8642932a" providerId="ADAL" clId="{54287072-49B8-4801-AE7F-82160F52C9FA}" dt="2022-12-09T14:26:42.924" v="176" actId="21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Mel Houseman" userId="7d6e233f-1289-4a6a-9205-ee3f8642932a" providerId="ADAL" clId="{54287072-49B8-4801-AE7F-82160F52C9FA}" dt="2022-12-09T14:26:17.525" v="155" actId="21"/>
          <ac:picMkLst>
            <pc:docMk/>
            <pc:sldMk cId="1148643050" sldId="267"/>
            <ac:picMk id="7" creationId="{9B0A6DF7-19F6-6BD5-89A5-C40E21D7DC3D}"/>
          </ac:picMkLst>
        </pc:picChg>
      </pc:sldChg>
      <pc:sldChg chg="addSp delSp modSp mod replTag delTag">
        <pc:chgData name="Mel Houseman" userId="7d6e233f-1289-4a6a-9205-ee3f8642932a" providerId="ADAL" clId="{54287072-49B8-4801-AE7F-82160F52C9FA}" dt="2022-12-09T14:57:22.367" v="622" actId="21"/>
        <pc:sldMkLst>
          <pc:docMk/>
          <pc:sldMk cId="3421327502" sldId="270"/>
        </pc:sldMkLst>
        <pc:spChg chg="mod">
          <ac:chgData name="Mel Houseman" userId="7d6e233f-1289-4a6a-9205-ee3f8642932a" providerId="ADAL" clId="{54287072-49B8-4801-AE7F-82160F52C9FA}" dt="2022-12-09T14:24:39.303" v="92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54287072-49B8-4801-AE7F-82160F52C9FA}" dt="2022-12-09T14:55:52.629" v="616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54287072-49B8-4801-AE7F-82160F52C9FA}" dt="2022-12-09T14:24:40.983" v="93" actId="478"/>
          <ac:spMkLst>
            <pc:docMk/>
            <pc:sldMk cId="3421327502" sldId="270"/>
            <ac:spMk id="9" creationId="{DE235FB0-1878-DF6B-22DD-FCD61FD4F760}"/>
          </ac:spMkLst>
        </pc:spChg>
        <pc:picChg chg="add del mod">
          <ac:chgData name="Mel Houseman" userId="7d6e233f-1289-4a6a-9205-ee3f8642932a" providerId="ADAL" clId="{54287072-49B8-4801-AE7F-82160F52C9FA}" dt="2022-12-09T14:57:22.367" v="622" actId="21"/>
          <ac:picMkLst>
            <pc:docMk/>
            <pc:sldMk cId="3421327502" sldId="270"/>
            <ac:picMk id="7" creationId="{0D64FC4D-F558-0CAC-EB1F-8B09149DBC5C}"/>
          </ac:picMkLst>
        </pc:picChg>
      </pc:sldChg>
      <pc:sldChg chg="del replTag delTag">
        <pc:chgData name="Mel Houseman" userId="7d6e233f-1289-4a6a-9205-ee3f8642932a" providerId="ADAL" clId="{54287072-49B8-4801-AE7F-82160F52C9FA}" dt="2022-12-09T14:23:29.851" v="19" actId="47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54287072-49B8-4801-AE7F-82160F52C9FA}" dt="2022-12-09T14:23:29.851" v="21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54287072-49B8-4801-AE7F-82160F52C9FA}" dt="2022-12-09T14:23:26.962" v="12"/>
        <pc:sldMkLst>
          <pc:docMk/>
          <pc:sldMk cId="1982354705" sldId="281"/>
        </pc:sldMkLst>
      </pc:sldChg>
      <pc:sldChg chg="modSp add mod replTag delTag">
        <pc:chgData name="Mel Houseman" userId="7d6e233f-1289-4a6a-9205-ee3f8642932a" providerId="ADAL" clId="{54287072-49B8-4801-AE7F-82160F52C9FA}" dt="2022-12-09T14:24:19.694" v="67" actId="108"/>
        <pc:sldMkLst>
          <pc:docMk/>
          <pc:sldMk cId="3311249813" sldId="282"/>
        </pc:sldMkLst>
        <pc:spChg chg="mod">
          <ac:chgData name="Mel Houseman" userId="7d6e233f-1289-4a6a-9205-ee3f8642932a" providerId="ADAL" clId="{54287072-49B8-4801-AE7F-82160F52C9FA}" dt="2022-12-09T14:23:46.621" v="39" actId="20577"/>
          <ac:spMkLst>
            <pc:docMk/>
            <pc:sldMk cId="3311249813" sldId="282"/>
            <ac:spMk id="4" creationId="{4FBEB05C-351A-91BF-A9C6-2DED227AA71B}"/>
          </ac:spMkLst>
        </pc:spChg>
        <pc:spChg chg="mod">
          <ac:chgData name="Mel Houseman" userId="7d6e233f-1289-4a6a-9205-ee3f8642932a" providerId="ADAL" clId="{54287072-49B8-4801-AE7F-82160F52C9FA}" dt="2022-12-09T14:23:43.416" v="38"/>
          <ac:spMkLst>
            <pc:docMk/>
            <pc:sldMk cId="3311249813" sldId="282"/>
            <ac:spMk id="5" creationId="{B0408655-3607-221D-CA9E-736FEB36E655}"/>
          </ac:spMkLst>
        </pc:spChg>
        <pc:picChg chg="mod">
          <ac:chgData name="Mel Houseman" userId="7d6e233f-1289-4a6a-9205-ee3f8642932a" providerId="ADAL" clId="{54287072-49B8-4801-AE7F-82160F52C9FA}" dt="2022-12-09T14:24:19.694" v="67" actId="108"/>
          <ac:picMkLst>
            <pc:docMk/>
            <pc:sldMk cId="3311249813" sldId="282"/>
            <ac:picMk id="6" creationId="{4D7E3BEA-C92D-B8C6-D07C-4A1336D064B5}"/>
          </ac:picMkLst>
        </pc:picChg>
      </pc:sldChg>
      <pc:sldChg chg="addSp delSp modSp add mod replTag delTag">
        <pc:chgData name="Mel Houseman" userId="7d6e233f-1289-4a6a-9205-ee3f8642932a" providerId="ADAL" clId="{54287072-49B8-4801-AE7F-82160F52C9FA}" dt="2022-12-09T14:57:49.957" v="632"/>
        <pc:sldMkLst>
          <pc:docMk/>
          <pc:sldMk cId="1675202127" sldId="285"/>
        </pc:sldMkLst>
        <pc:spChg chg="mod">
          <ac:chgData name="Mel Houseman" userId="7d6e233f-1289-4a6a-9205-ee3f8642932a" providerId="ADAL" clId="{54287072-49B8-4801-AE7F-82160F52C9FA}" dt="2022-12-09T14:25:29.473" v="118"/>
          <ac:spMkLst>
            <pc:docMk/>
            <pc:sldMk cId="1675202127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54287072-49B8-4801-AE7F-82160F52C9FA}" dt="2022-12-09T14:26:07.749" v="145" actId="113"/>
          <ac:spMkLst>
            <pc:docMk/>
            <pc:sldMk cId="1675202127" sldId="285"/>
            <ac:spMk id="3" creationId="{3301EC55-8B1A-448D-9867-33F7F6822F75}"/>
          </ac:spMkLst>
        </pc:spChg>
        <pc:spChg chg="mod ord modCrop">
          <ac:chgData name="Mel Houseman" userId="7d6e233f-1289-4a6a-9205-ee3f8642932a" providerId="ADAL" clId="{54287072-49B8-4801-AE7F-82160F52C9FA}" dt="2022-12-09T14:57:45.815" v="630" actId="18131"/>
          <ac:spMkLst>
            <pc:docMk/>
            <pc:sldMk cId="1675202127" sldId="285"/>
            <ac:spMk id="5" creationId="{60648403-F0DA-7CDA-08C0-4C2559D51E7D}"/>
          </ac:spMkLst>
        </pc:spChg>
        <pc:spChg chg="add del mod ord">
          <ac:chgData name="Mel Houseman" userId="7d6e233f-1289-4a6a-9205-ee3f8642932a" providerId="ADAL" clId="{54287072-49B8-4801-AE7F-82160F52C9FA}" dt="2022-12-09T14:57:26.895" v="627" actId="478"/>
          <ac:spMkLst>
            <pc:docMk/>
            <pc:sldMk cId="1675202127" sldId="285"/>
            <ac:spMk id="8" creationId="{F1F0DEB1-8F6B-0E24-6C67-5591530350D6}"/>
          </ac:spMkLst>
        </pc:spChg>
        <pc:spChg chg="add del mod">
          <ac:chgData name="Mel Houseman" userId="7d6e233f-1289-4a6a-9205-ee3f8642932a" providerId="ADAL" clId="{54287072-49B8-4801-AE7F-82160F52C9FA}" dt="2022-12-09T14:51:30.950" v="354" actId="478"/>
          <ac:spMkLst>
            <pc:docMk/>
            <pc:sldMk cId="1675202127" sldId="285"/>
            <ac:spMk id="9" creationId="{12E01E7E-A76F-90D6-41C6-7727C26EC7CC}"/>
          </ac:spMkLst>
        </pc:spChg>
        <pc:picChg chg="add del mod">
          <ac:chgData name="Mel Houseman" userId="7d6e233f-1289-4a6a-9205-ee3f8642932a" providerId="ADAL" clId="{54287072-49B8-4801-AE7F-82160F52C9FA}" dt="2022-12-09T14:48:33.482" v="228" actId="21"/>
          <ac:picMkLst>
            <pc:docMk/>
            <pc:sldMk cId="1675202127" sldId="285"/>
            <ac:picMk id="7" creationId="{D6870DDD-19C9-96AD-7241-690C468A8E39}"/>
          </ac:picMkLst>
        </pc:picChg>
      </pc:sldChg>
      <pc:sldChg chg="addSp delSp modSp add mod replTag delTag">
        <pc:chgData name="Mel Houseman" userId="7d6e233f-1289-4a6a-9205-ee3f8642932a" providerId="ADAL" clId="{54287072-49B8-4801-AE7F-82160F52C9FA}" dt="2022-12-09T14:55:43.772" v="609"/>
        <pc:sldMkLst>
          <pc:docMk/>
          <pc:sldMk cId="1204646687" sldId="286"/>
        </pc:sldMkLst>
        <pc:spChg chg="mod">
          <ac:chgData name="Mel Houseman" userId="7d6e233f-1289-4a6a-9205-ee3f8642932a" providerId="ADAL" clId="{54287072-49B8-4801-AE7F-82160F52C9FA}" dt="2022-12-09T14:28:06.081" v="199" actId="1076"/>
          <ac:spMkLst>
            <pc:docMk/>
            <pc:sldMk cId="1204646687" sldId="286"/>
            <ac:spMk id="2" creationId="{0AD98B9C-04E9-5F59-478B-0A2088285445}"/>
          </ac:spMkLst>
        </pc:spChg>
        <pc:spChg chg="mod">
          <ac:chgData name="Mel Houseman" userId="7d6e233f-1289-4a6a-9205-ee3f8642932a" providerId="ADAL" clId="{54287072-49B8-4801-AE7F-82160F52C9FA}" dt="2022-12-09T14:28:33.354" v="216" actId="14100"/>
          <ac:spMkLst>
            <pc:docMk/>
            <pc:sldMk cId="1204646687" sldId="286"/>
            <ac:spMk id="3" creationId="{9D0601AF-E3A6-2143-5F20-1CDCB3AAE455}"/>
          </ac:spMkLst>
        </pc:spChg>
        <pc:spChg chg="mod">
          <ac:chgData name="Mel Houseman" userId="7d6e233f-1289-4a6a-9205-ee3f8642932a" providerId="ADAL" clId="{54287072-49B8-4801-AE7F-82160F52C9FA}" dt="2022-12-09T14:28:06.081" v="199" actId="1076"/>
          <ac:spMkLst>
            <pc:docMk/>
            <pc:sldMk cId="1204646687" sldId="286"/>
            <ac:spMk id="4" creationId="{9DBEF245-FB98-38AD-0CDD-49AD25036EE3}"/>
          </ac:spMkLst>
        </pc:spChg>
        <pc:spChg chg="mod ord modCrop">
          <ac:chgData name="Mel Houseman" userId="7d6e233f-1289-4a6a-9205-ee3f8642932a" providerId="ADAL" clId="{54287072-49B8-4801-AE7F-82160F52C9FA}" dt="2022-12-09T14:53:59.040" v="579" actId="167"/>
          <ac:spMkLst>
            <pc:docMk/>
            <pc:sldMk cId="1204646687" sldId="286"/>
            <ac:spMk id="6" creationId="{3A7FBE6E-9570-9C31-8D3F-D2F7F32AD7E4}"/>
          </ac:spMkLst>
        </pc:spChg>
        <pc:spChg chg="add mod ord">
          <ac:chgData name="Mel Houseman" userId="7d6e233f-1289-4a6a-9205-ee3f8642932a" providerId="ADAL" clId="{54287072-49B8-4801-AE7F-82160F52C9FA}" dt="2022-12-09T14:54:06.481" v="590" actId="167"/>
          <ac:spMkLst>
            <pc:docMk/>
            <pc:sldMk cId="1204646687" sldId="286"/>
            <ac:spMk id="8" creationId="{29583116-5D3C-29B7-5385-1EDC4CB80D16}"/>
          </ac:spMkLst>
        </pc:spChg>
        <pc:picChg chg="add del mod">
          <ac:chgData name="Mel Houseman" userId="7d6e233f-1289-4a6a-9205-ee3f8642932a" providerId="ADAL" clId="{54287072-49B8-4801-AE7F-82160F52C9FA}" dt="2022-12-09T14:50:35.012" v="330" actId="21"/>
          <ac:picMkLst>
            <pc:docMk/>
            <pc:sldMk cId="1204646687" sldId="286"/>
            <ac:picMk id="7" creationId="{F7113199-FC36-3877-A1FD-8D49B08BE991}"/>
          </ac:picMkLst>
        </pc:picChg>
      </pc:sldChg>
      <pc:sldChg chg="addSp delSp modSp add mod replTag delTag">
        <pc:chgData name="Mel Houseman" userId="7d6e233f-1289-4a6a-9205-ee3f8642932a" providerId="ADAL" clId="{54287072-49B8-4801-AE7F-82160F52C9FA}" dt="2022-12-09T14:55:44.531" v="611"/>
        <pc:sldMkLst>
          <pc:docMk/>
          <pc:sldMk cId="391386136" sldId="287"/>
        </pc:sldMkLst>
        <pc:spChg chg="ord">
          <ac:chgData name="Mel Houseman" userId="7d6e233f-1289-4a6a-9205-ee3f8642932a" providerId="ADAL" clId="{54287072-49B8-4801-AE7F-82160F52C9FA}" dt="2022-12-09T14:55:35.943" v="603" actId="171"/>
          <ac:spMkLst>
            <pc:docMk/>
            <pc:sldMk cId="391386136" sldId="287"/>
            <ac:spMk id="2" creationId="{0AD98B9C-04E9-5F59-478B-0A2088285445}"/>
          </ac:spMkLst>
        </pc:spChg>
        <pc:spChg chg="mod">
          <ac:chgData name="Mel Houseman" userId="7d6e233f-1289-4a6a-9205-ee3f8642932a" providerId="ADAL" clId="{54287072-49B8-4801-AE7F-82160F52C9FA}" dt="2022-12-09T14:28:42.756" v="222" actId="14100"/>
          <ac:spMkLst>
            <pc:docMk/>
            <pc:sldMk cId="391386136" sldId="287"/>
            <ac:spMk id="3" creationId="{9D0601AF-E3A6-2143-5F20-1CDCB3AAE455}"/>
          </ac:spMkLst>
        </pc:spChg>
        <pc:spChg chg="add mod ord">
          <ac:chgData name="Mel Houseman" userId="7d6e233f-1289-4a6a-9205-ee3f8642932a" providerId="ADAL" clId="{54287072-49B8-4801-AE7F-82160F52C9FA}" dt="2022-12-09T14:55:38.904" v="605" actId="171"/>
          <ac:spMkLst>
            <pc:docMk/>
            <pc:sldMk cId="391386136" sldId="287"/>
            <ac:spMk id="5" creationId="{621DC65D-3E54-8D79-F938-B6D6119E85D7}"/>
          </ac:spMkLst>
        </pc:spChg>
        <pc:spChg chg="del">
          <ac:chgData name="Mel Houseman" userId="7d6e233f-1289-4a6a-9205-ee3f8642932a" providerId="ADAL" clId="{54287072-49B8-4801-AE7F-82160F52C9FA}" dt="2022-12-09T14:53:54.774" v="573" actId="478"/>
          <ac:spMkLst>
            <pc:docMk/>
            <pc:sldMk cId="391386136" sldId="287"/>
            <ac:spMk id="6" creationId="{3A7FBE6E-9570-9C31-8D3F-D2F7F32AD7E4}"/>
          </ac:spMkLst>
        </pc:spChg>
        <pc:spChg chg="add mod ord">
          <ac:chgData name="Mel Houseman" userId="7d6e233f-1289-4a6a-9205-ee3f8642932a" providerId="ADAL" clId="{54287072-49B8-4801-AE7F-82160F52C9FA}" dt="2022-12-09T14:54:04.212" v="585" actId="167"/>
          <ac:spMkLst>
            <pc:docMk/>
            <pc:sldMk cId="391386136" sldId="287"/>
            <ac:spMk id="7" creationId="{8050F42B-25F7-113E-C8E3-55A692291D35}"/>
          </ac:spMkLst>
        </pc:spChg>
      </pc:sldChg>
    </pc:docChg>
  </pc:docChgLst>
  <pc:docChgLst>
    <pc:chgData name="Mel Houseman" userId="7d6e233f-1289-4a6a-9205-ee3f8642932a" providerId="ADAL" clId="{0196138F-F8CE-4E50-88E2-29E46569365F}"/>
    <pc:docChg chg="custSel modSld replTag delTag">
      <pc:chgData name="Mel Houseman" userId="7d6e233f-1289-4a6a-9205-ee3f8642932a" providerId="ADAL" clId="{0196138F-F8CE-4E50-88E2-29E46569365F}" dt="2022-12-13T16:34:49.201" v="4" actId="108"/>
      <pc:docMkLst>
        <pc:docMk/>
      </pc:docMkLst>
      <pc:sldChg chg="modSp mod replTag delTag">
        <pc:chgData name="Mel Houseman" userId="7d6e233f-1289-4a6a-9205-ee3f8642932a" providerId="ADAL" clId="{0196138F-F8CE-4E50-88E2-29E46569365F}" dt="2022-12-13T16:34:49.201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0196138F-F8CE-4E50-88E2-29E46569365F}" dt="2022-12-13T16:34:49.201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136A5117-ED4C-4D3B-B563-0FBE567B5FBE}"/>
    <pc:docChg chg="modSld">
      <pc:chgData name="Sue Cromhout" userId="dc64cbbc-055f-4f50-b085-8a072fc338ca" providerId="ADAL" clId="{136A5117-ED4C-4D3B-B563-0FBE567B5FBE}" dt="2022-11-23T09:19:20.853" v="8" actId="14100"/>
      <pc:docMkLst>
        <pc:docMk/>
      </pc:docMkLst>
      <pc:sldChg chg="modSp mod">
        <pc:chgData name="Sue Cromhout" userId="dc64cbbc-055f-4f50-b085-8a072fc338ca" providerId="ADAL" clId="{136A5117-ED4C-4D3B-B563-0FBE567B5FBE}" dt="2022-11-23T09:19:20.853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136A5117-ED4C-4D3B-B563-0FBE567B5FBE}" dt="2022-11-23T09:19:20.853" v="8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45129-9AEF-4469-91A3-B19A4E579D20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115CF-F298-4901-8681-D2EC0BF5DE7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6205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5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5: Netiquette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124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58360" r="-572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What does netiquette mean?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428999"/>
            <a:ext cx="5732145" cy="2484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Netiquette is the online equivalent of etiquette.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 is a way of behaving that respects and upholds the dignity and humanity of the people you are interacting with online.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583116-5D3C-29B7-5385-1EDC4CB80D16}"/>
              </a:ext>
            </a:extLst>
          </p:cNvPr>
          <p:cNvSpPr/>
          <p:nvPr/>
        </p:nvSpPr>
        <p:spPr>
          <a:xfrm>
            <a:off x="0" y="0"/>
            <a:ext cx="4770121" cy="6108700"/>
          </a:xfrm>
          <a:prstGeom prst="rect">
            <a:avLst/>
          </a:prstGeom>
          <a:solidFill>
            <a:srgbClr val="F0E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16028" t="8890" r="-804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44563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What to avoid when applying netiquette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717801"/>
            <a:ext cx="5751296" cy="22605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Bad netiquette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includes all online behaviours that are disrespectful towards others.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464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0F42B-25F7-113E-C8E3-55A692291D35}"/>
              </a:ext>
            </a:extLst>
          </p:cNvPr>
          <p:cNvSpPr/>
          <p:nvPr/>
        </p:nvSpPr>
        <p:spPr>
          <a:xfrm>
            <a:off x="0" y="0"/>
            <a:ext cx="4770121" cy="6108700"/>
          </a:xfrm>
          <a:prstGeom prst="rect">
            <a:avLst/>
          </a:prstGeom>
          <a:solidFill>
            <a:srgbClr val="F0E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908301"/>
            <a:ext cx="5751296" cy="31995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Disrespecting intellectual property: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Sharing content of others without citing the source.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Not respecting other people's opinions: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Adopting hostile and insulting attitudes.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Expressing ourselves in a disrespectful way: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When writing be aware of how you write and how you express yourself and your ideas.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Disrespecting the privacy of others: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Never share sensitive data without the other person's permission.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DC65D-3E54-8D79-F938-B6D6119E85D7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16028" t="8890" r="-804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44563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What to avoid when applying netiquette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38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</a:t>
            </a:r>
            <a:r>
              <a:rPr lang="en-US" dirty="0" err="1"/>
              <a:t>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575752"/>
            <a:ext cx="1011713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Adapt the most appropriate behavioural norms and knowledge while using digital technologies and interacting in digital environments.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Set up a follow-up meeting to the Zoom or Skype meeting mentioned in the previous unit.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this second meeting to discuss behaviours that happened previously that may not be acceptable netiquette.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Talk about what behavioural changes will be needed to that the same thing does not happen in a future meeting.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247</Words>
  <Application>Microsoft Office PowerPoint</Application>
  <PresentationFormat>Widescreen</PresentationFormat>
  <Paragraphs>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2022-12-13T16:34:52Z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